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07/07/2023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52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07/07/2023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52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07/07/2023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062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8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07/07/2023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02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07/07/2023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37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07/07/2023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96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07/07/2023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43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07/07/2023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28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07/07/2023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75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07/07/2023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05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07/07/2023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44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AC73D-A8AA-4BE1-8E41-1763C756CA1D}" type="datetimeFigureOut">
              <a:rPr lang="pt-BR" smtClean="0"/>
              <a:t>07/07/2023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05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398226"/>
            <a:ext cx="1896836" cy="120178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128F0E1-BC5E-4FFA-9830-BAC113AB8F5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1197383">
            <a:off x="3469844" y="1944630"/>
            <a:ext cx="4398870" cy="2591209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4" name="CaixaDeTexto 3"/>
          <p:cNvSpPr txBox="1"/>
          <p:nvPr/>
        </p:nvSpPr>
        <p:spPr>
          <a:xfrm>
            <a:off x="2370783" y="836023"/>
            <a:ext cx="718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 IMPORTA O TAMANHO DO SEU PATRIMÔNIO,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EVITE OS CUSTOS DO </a:t>
            </a:r>
            <a:r>
              <a:rPr lang="pt-BR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INVENTÁRIO</a:t>
            </a:r>
            <a:r>
              <a:rPr lang="pt-BR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endParaRPr lang="pt-BR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195386" y="4368467"/>
            <a:ext cx="53002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Faça uma Holding</a:t>
            </a:r>
            <a:r>
              <a:rPr lang="pt-BR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!!!</a:t>
            </a:r>
            <a:endParaRPr lang="pt-BR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4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52" y="727364"/>
            <a:ext cx="8797203" cy="561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73" y="580209"/>
            <a:ext cx="876783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08" y="428625"/>
            <a:ext cx="88392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09" y="374073"/>
            <a:ext cx="9019309" cy="622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08" y="394855"/>
            <a:ext cx="8947428" cy="620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07" y="409142"/>
            <a:ext cx="8850134" cy="60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64" y="581891"/>
            <a:ext cx="8827572" cy="579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23" y="355023"/>
            <a:ext cx="9124132" cy="600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16" y="333375"/>
            <a:ext cx="869632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623455"/>
            <a:ext cx="8347040" cy="57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56" y="365125"/>
            <a:ext cx="8561786" cy="599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18" y="706582"/>
            <a:ext cx="8889918" cy="552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36" y="602673"/>
            <a:ext cx="8823614" cy="550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37" y="540326"/>
            <a:ext cx="8541004" cy="561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68" y="589734"/>
            <a:ext cx="8930368" cy="581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28" y="498764"/>
            <a:ext cx="8786427" cy="567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8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73" y="706581"/>
            <a:ext cx="9003289" cy="589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6532</TotalTime>
  <Words>18</Words>
  <Application>Microsoft Office PowerPoint</Application>
  <PresentationFormat>Widescreen</PresentationFormat>
  <Paragraphs>3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20</cp:revision>
  <dcterms:created xsi:type="dcterms:W3CDTF">2023-07-05T13:48:01Z</dcterms:created>
  <dcterms:modified xsi:type="dcterms:W3CDTF">2023-07-11T22:50:19Z</dcterms:modified>
</cp:coreProperties>
</file>